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B3035-27E8-46E2-9C28-BDD866FB563B}" v="16" dt="2022-12-05T13:50:21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Relationship Id="rId8" Target="changesInfos/changesInfo1.xml" Type="http://schemas.microsoft.com/office/2016/11/relationships/changesInfo"/><Relationship Id="rId9" Target="revisionInfo.xml" Type="http://schemas.microsoft.com/office/2015/10/relationships/revision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猪又 智裕" userId="1723190a2b023de5" providerId="LiveId" clId="{D1BB3035-27E8-46E2-9C28-BDD866FB563B}"/>
    <pc:docChg chg="modSld">
      <pc:chgData name="猪又 智裕" userId="1723190a2b023de5" providerId="LiveId" clId="{D1BB3035-27E8-46E2-9C28-BDD866FB563B}" dt="2022-12-05T13:50:21.799" v="270"/>
      <pc:docMkLst>
        <pc:docMk/>
      </pc:docMkLst>
      <pc:sldChg chg="modSp mod">
        <pc:chgData name="猪又 智裕" userId="1723190a2b023de5" providerId="LiveId" clId="{D1BB3035-27E8-46E2-9C28-BDD866FB563B}" dt="2022-12-05T13:50:13.709" v="252"/>
        <pc:sldMkLst>
          <pc:docMk/>
          <pc:sldMk cId="4113643794" sldId="256"/>
        </pc:sldMkLst>
        <pc:spChg chg="mod">
          <ac:chgData name="猪又 智裕" userId="1723190a2b023de5" providerId="LiveId" clId="{D1BB3035-27E8-46E2-9C28-BDD866FB563B}" dt="2022-12-05T13:25:44.364" v="225" actId="2711"/>
          <ac:spMkLst>
            <pc:docMk/>
            <pc:sldMk cId="4113643794" sldId="256"/>
            <ac:spMk id="4" creationId="{306A2A98-90E8-AFC2-7FBA-E32F46EE31B8}"/>
          </ac:spMkLst>
        </pc:spChg>
        <pc:spChg chg="mod">
          <ac:chgData name="猪又 智裕" userId="1723190a2b023de5" providerId="LiveId" clId="{D1BB3035-27E8-46E2-9C28-BDD866FB563B}" dt="2022-12-05T13:50:13.709" v="252"/>
          <ac:spMkLst>
            <pc:docMk/>
            <pc:sldMk cId="4113643794" sldId="256"/>
            <ac:spMk id="6" creationId="{007B0D42-2E5B-48E6-569A-566322FF2016}"/>
          </ac:spMkLst>
        </pc:spChg>
        <pc:spChg chg="mod">
          <ac:chgData name="猪又 智裕" userId="1723190a2b023de5" providerId="LiveId" clId="{D1BB3035-27E8-46E2-9C28-BDD866FB563B}" dt="2022-12-05T13:25:44.364" v="225" actId="2711"/>
          <ac:spMkLst>
            <pc:docMk/>
            <pc:sldMk cId="4113643794" sldId="256"/>
            <ac:spMk id="7" creationId="{8097F0DF-7462-A368-D0E0-F89518FAA747}"/>
          </ac:spMkLst>
        </pc:spChg>
        <pc:spChg chg="mod">
          <ac:chgData name="猪又 智裕" userId="1723190a2b023de5" providerId="LiveId" clId="{D1BB3035-27E8-46E2-9C28-BDD866FB563B}" dt="2022-12-05T13:25:44.364" v="225" actId="2711"/>
          <ac:spMkLst>
            <pc:docMk/>
            <pc:sldMk cId="4113643794" sldId="256"/>
            <ac:spMk id="8" creationId="{C7233012-B2FA-CC06-B3D8-25A7C82FB8ED}"/>
          </ac:spMkLst>
        </pc:spChg>
        <pc:spChg chg="mod">
          <ac:chgData name="猪又 智裕" userId="1723190a2b023de5" providerId="LiveId" clId="{D1BB3035-27E8-46E2-9C28-BDD866FB563B}" dt="2022-12-05T13:25:44.364" v="225" actId="2711"/>
          <ac:spMkLst>
            <pc:docMk/>
            <pc:sldMk cId="4113643794" sldId="256"/>
            <ac:spMk id="9" creationId="{D5BEF586-FAF3-5814-7C40-22D8F1535DCB}"/>
          </ac:spMkLst>
        </pc:spChg>
        <pc:spChg chg="mod">
          <ac:chgData name="猪又 智裕" userId="1723190a2b023de5" providerId="LiveId" clId="{D1BB3035-27E8-46E2-9C28-BDD866FB563B}" dt="2022-12-05T13:25:44.364" v="225" actId="2711"/>
          <ac:spMkLst>
            <pc:docMk/>
            <pc:sldMk cId="4113643794" sldId="256"/>
            <ac:spMk id="11" creationId="{21EEDF54-8162-E7BA-30CC-399E7BCADA4A}"/>
          </ac:spMkLst>
        </pc:spChg>
        <pc:graphicFrameChg chg="mod modGraphic">
          <ac:chgData name="猪又 智裕" userId="1723190a2b023de5" providerId="LiveId" clId="{D1BB3035-27E8-46E2-9C28-BDD866FB563B}" dt="2022-12-05T13:23:58.652" v="211"/>
          <ac:graphicFrameMkLst>
            <pc:docMk/>
            <pc:sldMk cId="4113643794" sldId="256"/>
            <ac:graphicFrameMk id="10" creationId="{57041F5F-8D9E-84AD-EAF2-5172E747F450}"/>
          </ac:graphicFrameMkLst>
        </pc:graphicFrameChg>
        <pc:graphicFrameChg chg="mod modGraphic">
          <ac:chgData name="猪又 智裕" userId="1723190a2b023de5" providerId="LiveId" clId="{D1BB3035-27E8-46E2-9C28-BDD866FB563B}" dt="2022-12-05T13:27:33.480" v="234"/>
          <ac:graphicFrameMkLst>
            <pc:docMk/>
            <pc:sldMk cId="4113643794" sldId="256"/>
            <ac:graphicFrameMk id="12" creationId="{3817DF99-C192-B731-1F55-CA623939B028}"/>
          </ac:graphicFrameMkLst>
        </pc:graphicFrameChg>
      </pc:sldChg>
      <pc:sldChg chg="modSp mod">
        <pc:chgData name="猪又 智裕" userId="1723190a2b023de5" providerId="LiveId" clId="{D1BB3035-27E8-46E2-9C28-BDD866FB563B}" dt="2022-12-05T13:50:21.799" v="270"/>
        <pc:sldMkLst>
          <pc:docMk/>
          <pc:sldMk cId="2152337617" sldId="257"/>
        </pc:sldMkLst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4" creationId="{C5143AE7-4900-D885-0108-4E7C2FF416EF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6" creationId="{F642E81B-8B5E-1436-280D-568C9ADE6BEF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7" creationId="{73AE293E-379E-856F-2B44-963810B9765D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8" creationId="{591499ED-555B-FF4A-33C9-112F147457C3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9" creationId="{CE044C76-EF96-BC26-32C7-4E17E24B5620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11" creationId="{866A1F04-4EE9-F1E6-359A-666EC57EA047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12" creationId="{352186DD-6776-721C-9558-7CCAB89D5381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13" creationId="{3C802CA9-EB85-131E-228B-C73585BEA75A}"/>
          </ac:spMkLst>
        </pc:spChg>
        <pc:spChg chg="mod">
          <ac:chgData name="猪又 智裕" userId="1723190a2b023de5" providerId="LiveId" clId="{D1BB3035-27E8-46E2-9C28-BDD866FB563B}" dt="2022-12-05T13:26:04.420" v="226" actId="2711"/>
          <ac:spMkLst>
            <pc:docMk/>
            <pc:sldMk cId="2152337617" sldId="257"/>
            <ac:spMk id="14" creationId="{BC931ABB-D2F3-DFF9-B86B-A1398F71AC80}"/>
          </ac:spMkLst>
        </pc:spChg>
        <pc:spChg chg="mod">
          <ac:chgData name="猪又 智裕" userId="1723190a2b023de5" providerId="LiveId" clId="{D1BB3035-27E8-46E2-9C28-BDD866FB563B}" dt="2022-12-05T13:50:21.799" v="270"/>
          <ac:spMkLst>
            <pc:docMk/>
            <pc:sldMk cId="2152337617" sldId="257"/>
            <ac:spMk id="15" creationId="{E79F5F13-8D7C-C5DB-1453-E80B67BCD108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08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19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68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5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26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2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15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09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0924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7DE4-38A3-42D3-930C-11A8C34D7770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5E464-7A5F-4D92-8934-6819DC3E5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67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8097F0DF-7462-A368-D0E0-F89518FA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15726"/>
            <a:ext cx="2057400" cy="365125"/>
          </a:xfrm>
        </p:spPr>
        <p:txBody>
          <a:bodyPr/>
          <a:lstStyle/>
          <a:p>
            <a:fld id="{0CA0532D-3822-4612-902B-C70DD21A3D64}" type="slidenum"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/>
              <a:t>1</a:t>
            </a:fld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06A2A98-90E8-AFC2-7FBA-E32F46EE3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4DE58E8-26FC-3EA4-F592-8DE9C7FF7C76}"/>
              </a:ext>
            </a:extLst>
          </p:cNvPr>
          <p:cNvCxnSpPr>
            <a:cxnSpLocks/>
          </p:cNvCxnSpPr>
          <p:nvPr/>
        </p:nvCxnSpPr>
        <p:spPr>
          <a:xfrm>
            <a:off x="132595" y="691180"/>
            <a:ext cx="8831893" cy="0"/>
          </a:xfrm>
          <a:prstGeom prst="line">
            <a:avLst/>
          </a:prstGeom>
          <a:ln w="41275" cmpd="sng">
            <a:solidFill>
              <a:srgbClr val="0070C0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233012-B2FA-CC06-B3D8-25A7C82FB8ED}"/>
              </a:ext>
            </a:extLst>
          </p:cNvPr>
          <p:cNvSpPr/>
          <p:nvPr/>
        </p:nvSpPr>
        <p:spPr>
          <a:xfrm>
            <a:off x="251520" y="896087"/>
            <a:ext cx="8712968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企業等名 </a:t>
            </a:r>
            <a:r>
              <a:rPr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kumimoji="1" lang="en-US" altLang="ja-JP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XXXXXXXXXX</a:t>
            </a:r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株式会社 </a:t>
            </a:r>
            <a:endParaRPr kumimoji="1" lang="en-US" altLang="ja-JP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BEF586-FAF3-5814-7C40-22D8F1535DCB}"/>
              </a:ext>
            </a:extLst>
          </p:cNvPr>
          <p:cNvSpPr/>
          <p:nvPr/>
        </p:nvSpPr>
        <p:spPr>
          <a:xfrm>
            <a:off x="216024" y="824079"/>
            <a:ext cx="8820472" cy="57432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0" name="表 5">
            <a:extLst>
              <a:ext uri="{FF2B5EF4-FFF2-40B4-BE49-F238E27FC236}">
                <a16:creationId xmlns:a16="http://schemas.microsoft.com/office/drawing/2014/main" id="{57041F5F-8D9E-84AD-EAF2-5172E747F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12871"/>
              </p:ext>
            </p:extLst>
          </p:nvPr>
        </p:nvGraphicFramePr>
        <p:xfrm>
          <a:off x="323528" y="2431761"/>
          <a:ext cx="8640960" cy="399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995451986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042842093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699204741"/>
                    </a:ext>
                  </a:extLst>
                </a:gridCol>
              </a:tblGrid>
              <a:tr h="3580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#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質問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ご回答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342729"/>
                  </a:ext>
                </a:extLst>
              </a:tr>
              <a:tr h="5615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貴社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貴団体における脱炭素に関して有する技術・強み</a:t>
                      </a:r>
                      <a:r>
                        <a:rPr kumimoji="1" lang="ja-JP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を</a:t>
                      </a: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お知らせください。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XXXXX</a:t>
                      </a:r>
                    </a:p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3720"/>
                  </a:ext>
                </a:extLst>
              </a:tr>
              <a:tr h="924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（＃１を踏まえて）地方公共団体に対して提案できる内容をお知らせください。</a:t>
                      </a:r>
                      <a:endParaRPr kumimoji="1" lang="en-US" altLang="ja-JP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別途募集ページの「６地方公共団体がマッチン　</a:t>
                      </a:r>
                      <a:endParaRPr kumimoji="1" lang="en-US" altLang="ja-JP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グを希望する事業者や技術」を参考ください。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XXXXX</a:t>
                      </a:r>
                    </a:p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97958"/>
                  </a:ext>
                </a:extLst>
              </a:tr>
              <a:tr h="7944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脱炭素に関する実績、成功事例をお知らせください。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8104"/>
                  </a:ext>
                </a:extLst>
              </a:tr>
              <a:tr h="7944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4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地域の環境・生活と共生し、地域の社会経済に裨益する脱炭素を実現するための貴社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貴団体の考えをお聞かせください。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66738"/>
                  </a:ext>
                </a:extLst>
              </a:tr>
              <a:tr h="5615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5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その他（自由記入欄）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XXXXX</a:t>
                      </a:r>
                    </a:p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61749"/>
                  </a:ext>
                </a:extLst>
              </a:tr>
            </a:tbl>
          </a:graphicData>
        </a:graphic>
      </p:graphicFrame>
      <p:graphicFrame>
        <p:nvGraphicFramePr>
          <p:cNvPr id="12" name="表 5">
            <a:extLst>
              <a:ext uri="{FF2B5EF4-FFF2-40B4-BE49-F238E27FC236}">
                <a16:creationId xmlns:a16="http://schemas.microsoft.com/office/drawing/2014/main" id="{3817DF99-C192-B731-1F55-CA623939B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17785"/>
              </p:ext>
            </p:extLst>
          </p:nvPr>
        </p:nvGraphicFramePr>
        <p:xfrm>
          <a:off x="323528" y="1760183"/>
          <a:ext cx="8640960" cy="612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995451986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1042842093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担当者名（部署・役職）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XXXXXXXX</a:t>
                      </a: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（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XXXXXXXX</a:t>
                      </a: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部　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372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連絡先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 : XXXXXXXXXXXXXXX,   E-mail : XXXXXXXXXXXXXXXXXX</a:t>
                      </a:r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97958"/>
                  </a:ext>
                </a:extLst>
              </a:tr>
            </a:tbl>
          </a:graphicData>
        </a:graphic>
      </p:graphicFrame>
      <p:sp>
        <p:nvSpPr>
          <p:cNvPr id="2" name="文本框 16">
            <a:extLst>
              <a:ext uri="{FF2B5EF4-FFF2-40B4-BE49-F238E27FC236}">
                <a16:creationId xmlns:a16="http://schemas.microsoft.com/office/drawing/2014/main" id="{D0FF08D0-7F49-6E50-56D9-14CA2AF4FDF4}"/>
              </a:ext>
            </a:extLst>
          </p:cNvPr>
          <p:cNvSpPr txBox="1"/>
          <p:nvPr/>
        </p:nvSpPr>
        <p:spPr>
          <a:xfrm>
            <a:off x="132594" y="50919"/>
            <a:ext cx="8831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27063" algn="l"/>
              </a:tabLst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「四国地方における地域脱炭素創生ネットワーキング会」への民間事業者の参加募集について</a:t>
            </a:r>
          </a:p>
          <a:p>
            <a:pPr>
              <a:tabLst>
                <a:tab pos="627063" algn="l"/>
              </a:tabLst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民間事業者等向け事前質問 （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zh-CN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220C69-3CC0-5612-887F-E49CEBE088C5}"/>
              </a:ext>
            </a:extLst>
          </p:cNvPr>
          <p:cNvSpPr txBox="1"/>
          <p:nvPr/>
        </p:nvSpPr>
        <p:spPr>
          <a:xfrm>
            <a:off x="467544" y="1335843"/>
            <a:ext cx="84604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返信期限：</a:t>
            </a:r>
            <a:r>
              <a:rPr lang="en-US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2023</a:t>
            </a:r>
            <a:r>
              <a:rPr lang="ja-JP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20</a:t>
            </a:r>
            <a:r>
              <a:rPr lang="ja-JP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金</a:t>
            </a:r>
            <a:r>
              <a:rPr lang="ja-JP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）</a:t>
            </a:r>
            <a:r>
              <a:rPr lang="en-US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17:00</a:t>
            </a:r>
            <a:r>
              <a:rPr lang="ja-JP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必着　返信先：</a:t>
            </a:r>
            <a:r>
              <a:rPr lang="en-US" altLang="ja-JP" sz="1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info@ls459.net</a:t>
            </a:r>
            <a:endParaRPr lang="ja-JP" altLang="en-US" sz="16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8A69A8-9B91-6B21-A3C9-988B9A3335A7}"/>
              </a:ext>
            </a:extLst>
          </p:cNvPr>
          <p:cNvSpPr txBox="1"/>
          <p:nvPr/>
        </p:nvSpPr>
        <p:spPr>
          <a:xfrm>
            <a:off x="187135" y="6567347"/>
            <a:ext cx="882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エントリーシートは、ネットワーキング会に参加する地方公共団体に共有する予定です。</a:t>
            </a:r>
          </a:p>
        </p:txBody>
      </p:sp>
    </p:spTree>
    <p:extLst>
      <p:ext uri="{BB962C8B-B14F-4D97-AF65-F5344CB8AC3E}">
        <p14:creationId xmlns:p14="http://schemas.microsoft.com/office/powerpoint/2010/main" val="411364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F642E81B-8B5E-1436-280D-568C9ADE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554657"/>
            <a:ext cx="2057400" cy="365125"/>
          </a:xfrm>
        </p:spPr>
        <p:txBody>
          <a:bodyPr/>
          <a:lstStyle/>
          <a:p>
            <a:fld id="{0CA0532D-3822-4612-902B-C70DD21A3D64}" type="slidenum"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/>
              <a:t>2</a:t>
            </a:fld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5143AE7-4900-D885-0108-4E7C2FF41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319C6AE-A89E-D869-EB1C-E50C42FC0103}"/>
              </a:ext>
            </a:extLst>
          </p:cNvPr>
          <p:cNvCxnSpPr>
            <a:cxnSpLocks/>
          </p:cNvCxnSpPr>
          <p:nvPr/>
        </p:nvCxnSpPr>
        <p:spPr>
          <a:xfrm>
            <a:off x="132595" y="746986"/>
            <a:ext cx="8831893" cy="0"/>
          </a:xfrm>
          <a:prstGeom prst="line">
            <a:avLst/>
          </a:prstGeom>
          <a:ln w="41275" cmpd="sng">
            <a:solidFill>
              <a:srgbClr val="0070C0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AE293E-379E-856F-2B44-963810B9765D}"/>
              </a:ext>
            </a:extLst>
          </p:cNvPr>
          <p:cNvSpPr/>
          <p:nvPr/>
        </p:nvSpPr>
        <p:spPr>
          <a:xfrm>
            <a:off x="216024" y="963010"/>
            <a:ext cx="8820472" cy="55446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1499ED-555B-FF4A-33C9-112F147457C3}"/>
              </a:ext>
            </a:extLst>
          </p:cNvPr>
          <p:cNvSpPr/>
          <p:nvPr/>
        </p:nvSpPr>
        <p:spPr>
          <a:xfrm>
            <a:off x="323528" y="1035018"/>
            <a:ext cx="8640960" cy="576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企業等名　　　： </a:t>
            </a:r>
            <a:r>
              <a:rPr kumimoji="1" lang="en-US" altLang="ja-JP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</a:t>
            </a:r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株式会社 </a:t>
            </a:r>
            <a:endParaRPr kumimoji="1" lang="en-US" altLang="ja-JP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主なサービス： </a:t>
            </a:r>
            <a:r>
              <a:rPr lang="en-US" altLang="ja-JP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</a:t>
            </a:r>
            <a:r>
              <a:rPr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の製造・販売</a:t>
            </a:r>
            <a:endParaRPr kumimoji="1" lang="ja-JP" altLang="en-US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56A1D13-E047-4CF7-2E67-15C75377E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187146"/>
            <a:ext cx="3024336" cy="2546811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66A1F04-4EE9-F1E6-359A-666EC57EA047}"/>
              </a:ext>
            </a:extLst>
          </p:cNvPr>
          <p:cNvSpPr/>
          <p:nvPr/>
        </p:nvSpPr>
        <p:spPr>
          <a:xfrm>
            <a:off x="5000237" y="1899114"/>
            <a:ext cx="3927739" cy="2808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  <a:p>
            <a:pPr algn="just"/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just"/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製品やサービスの解説</a:t>
            </a:r>
            <a:endParaRPr lang="en-US" altLang="ja-JP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just"/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2186DD-6776-721C-9558-7CCAB89D5381}"/>
              </a:ext>
            </a:extLst>
          </p:cNvPr>
          <p:cNvSpPr/>
          <p:nvPr/>
        </p:nvSpPr>
        <p:spPr>
          <a:xfrm>
            <a:off x="323528" y="1827106"/>
            <a:ext cx="338437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主な製品・サービスの概要</a:t>
            </a:r>
            <a:r>
              <a:rPr lang="en-US" altLang="ja-JP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C802CA9-EB85-131E-228B-C73585BEA75A}"/>
              </a:ext>
            </a:extLst>
          </p:cNvPr>
          <p:cNvSpPr/>
          <p:nvPr/>
        </p:nvSpPr>
        <p:spPr>
          <a:xfrm>
            <a:off x="318212" y="4995458"/>
            <a:ext cx="338437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セールスポイント</a:t>
            </a:r>
            <a:r>
              <a:rPr lang="en-US" altLang="ja-JP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C931ABB-D2F3-DFF9-B86B-A1398F71AC80}"/>
              </a:ext>
            </a:extLst>
          </p:cNvPr>
          <p:cNvSpPr/>
          <p:nvPr/>
        </p:nvSpPr>
        <p:spPr>
          <a:xfrm>
            <a:off x="5064039" y="4923450"/>
            <a:ext cx="376175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  <a:p>
            <a:pPr algn="just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XXXXXXXXXXXXXXXXXXXXXXXXXXXXXX</a:t>
            </a:r>
          </a:p>
          <a:p>
            <a:pPr algn="just"/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文本框 16">
            <a:extLst>
              <a:ext uri="{FF2B5EF4-FFF2-40B4-BE49-F238E27FC236}">
                <a16:creationId xmlns:a16="http://schemas.microsoft.com/office/drawing/2014/main" id="{95695BBE-65F4-CFE8-BF4C-A41BD4623030}"/>
              </a:ext>
            </a:extLst>
          </p:cNvPr>
          <p:cNvSpPr txBox="1"/>
          <p:nvPr/>
        </p:nvSpPr>
        <p:spPr>
          <a:xfrm>
            <a:off x="132594" y="87015"/>
            <a:ext cx="9011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27063" algn="l"/>
              </a:tabLst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「四国地方における地域脱炭素創生ネットワーキング会」への民間事業者の参加募集について</a:t>
            </a:r>
          </a:p>
          <a:p>
            <a:pPr>
              <a:tabLst>
                <a:tab pos="627063" algn="l"/>
              </a:tabLst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民間事業者等向けエントリーシート （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zh-CN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D9EFB7-98C1-9543-E5C4-EA5088D9BA4C}"/>
              </a:ext>
            </a:extLst>
          </p:cNvPr>
          <p:cNvSpPr txBox="1"/>
          <p:nvPr/>
        </p:nvSpPr>
        <p:spPr>
          <a:xfrm>
            <a:off x="3487490" y="3263020"/>
            <a:ext cx="2254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</a:rPr>
              <a:t>記載例</a:t>
            </a:r>
          </a:p>
        </p:txBody>
      </p:sp>
    </p:spTree>
    <p:extLst>
      <p:ext uri="{BB962C8B-B14F-4D97-AF65-F5344CB8AC3E}">
        <p14:creationId xmlns:p14="http://schemas.microsoft.com/office/powerpoint/2010/main" val="215233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284</Words>
  <PresentationFormat>画面に合わせる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2023-01-16T12:17:03Z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0627a128-a043-4bfc-8949-b7245960eeed</vt:lpwstr>
  </property>
  <property fmtid="{D5CDD505-2E9C-101B-9397-08002B2CF9AE}" pid="8" name="MSIP_Label_ea60d57e-af5b-4752-ac57-3e4f28ca11dc_ContentBits">
    <vt:lpwstr>0</vt:lpwstr>
  </property>
</Properties>
</file>